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719" y="1999467"/>
            <a:ext cx="7246080" cy="172125"/>
          </a:xfrm>
        </p:spPr>
        <p:txBody>
          <a:bodyPr/>
          <a:lstStyle>
            <a:lvl1pPr>
              <a:defRPr b="0"/>
            </a:lvl1pPr>
          </a:lstStyle>
          <a:p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lasshaldar for dato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2 Plasshaldar for botnteks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3 Plasshaldar for lysbiletnumm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EC966-61E5-4BEA-A9D4-8396B2331BD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87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m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59719" y="1999467"/>
            <a:ext cx="7246080" cy="172125"/>
          </a:xfrm>
        </p:spPr>
        <p:txBody>
          <a:bodyPr/>
          <a:lstStyle>
            <a:lvl1pPr>
              <a:defRPr b="0"/>
            </a:lvl1pPr>
          </a:lstStyle>
          <a:p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627151" y="3091677"/>
            <a:ext cx="7205077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627441" y="2795895"/>
            <a:ext cx="7204788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 smtClean="0"/>
              <a:t>Klikk for å redigere undertittelstil i malen</a:t>
            </a:r>
            <a:endParaRPr lang="nb-NO" dirty="0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n-NO" smtClean="0"/>
              <a:t>Klikk ikonet for å leggje til eit bilete</a:t>
            </a:r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n-NO" smtClean="0"/>
              <a:t>Tekststilar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n-NO" smtClean="0"/>
              <a:t>Klikk ikonet for å leggje til eit bilete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n-NO" smtClean="0"/>
              <a:t>Klikk ikonet for å leggje til eit bilete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n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n-NO" smtClean="0"/>
              <a:t>Tekststilar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n-NO" smtClean="0"/>
              <a:t>Klikk ikonet for å leggje til eit bilete</a:t>
            </a:r>
            <a:endParaRPr lang="en-GB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12.05.2014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4" r:id="rId11"/>
  </p:sldLayoutIdLst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3400"/>
            <a:ext cx="8991416" cy="534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1803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1 Statens vegvesen liggende standard norsk.potx [Skrivebeskyttet]" id="{3E198112-B1E4-44BC-8C3E-1CA4DA7E830E}" vid="{29E3B4CA-6E79-4609-AB97-F34C001422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412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Blank</vt:lpstr>
      <vt:lpstr>PowerPoint-presentasjon</vt:lpstr>
    </vt:vector>
  </TitlesOfParts>
  <Company>Statens vegvesen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E16 Filefjell</dc:title>
  <dc:creator>Haugen Odd Erik</dc:creator>
  <cp:lastModifiedBy>Haugen Odd Erik</cp:lastModifiedBy>
  <cp:revision>34</cp:revision>
  <dcterms:created xsi:type="dcterms:W3CDTF">2013-04-23T11:13:58Z</dcterms:created>
  <dcterms:modified xsi:type="dcterms:W3CDTF">2014-05-12T07:25:49Z</dcterms:modified>
</cp:coreProperties>
</file>